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5016" autoAdjust="0"/>
    <p:restoredTop sz="86410" autoAdjust="0"/>
  </p:normalViewPr>
  <p:slideViewPr>
    <p:cSldViewPr snapToGrid="0" snapToObjects="1">
      <p:cViewPr varScale="1">
        <p:scale>
          <a:sx n="79" d="100"/>
          <a:sy n="79" d="100"/>
        </p:scale>
        <p:origin x="1628" y="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6F2FA-B676-42B3-8C79-5F0AF619EB21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C905D1-7FCD-436E-BE1D-AE056518E2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710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Preferred packaging by Consumers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Brands value by Consumer's Response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Consumers Reason of choosing Brands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Reach of Marketing Channels between Consumer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Consumer's Response by Marketing Channels &amp; City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CodeX Brand Ratings by Tier Cities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Codex brand reach by  City &amp; Purchase location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Consumer's Response for Energy drink by Purchase location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Consumer's Response by Consuming Reason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Consumer's purchase based by Price Range, Reasons for choosing brands and Packaging Preference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CodeX Consumers by Purchase location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CodeX Consumers by Reasons preventing trying &amp; Tier Cities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CodeX Consumers by Reasons for choosing brands and Tier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CodeX Consumers Reasons for choosing brands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Energy drinks prederred by Gender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Marketing reach by Consumer's Age 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Energy drinks prederred  by 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Ingredients preferred by Consumer's 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aee0f51-7fa3-4370-9954-10d53317ee6b/?pbi_source=PowerPoi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mage ,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referred packaging by Consumers ,image ,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Brands value by Consumer's Response ,image ,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onsumers Reason of choosing Brands ,image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Reach of Marketing Channels between Consumer ,image ,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4.1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onsumer's Response by Marketing Channels &amp; City ,image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4.2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odeX Brand Ratings by Tier Cities ,image ,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5.1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odex brand reach by  City &amp; Purchase location ,image ,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5.2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onsumer's Response for Energy drink by Purchase location ,image ,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6.1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onsumer's Response by Consuming Reason ,image ,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6.2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onsumer's purchase based by Price Range, Reasons for choosing brands and Packaging Preference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6.3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6.4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odeX Consumers by Purchase location ,image ,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7.1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odeX Consumers by Reasons preventing trying &amp; Tier Cities ,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7.2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odeX Consumers by Reasons for choosing brands and Tier ,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7.3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odeX Consumers Reasons for choosing brands ,image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7.4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7.5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8.1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8.2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mage ,shape ,shape ,imag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8.3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8.4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8.5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Suggestions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Suggestions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Thanksnote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Energy drinks prederred by Gender ,textbox ,textbox ,image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1824660" cy="69596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1.1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Marketing reach by Consumer's Age  ,textbox ,image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7817"/>
            <a:ext cx="12192000" cy="7087897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1.2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Energy drinks prederred  by Age ,textbox ,image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1.3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ngredients preferred by Consumer's Age ,image ,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831</Words>
  <Application>Microsoft Office PowerPoint</Application>
  <PresentationFormat>Widescreen</PresentationFormat>
  <Paragraphs>417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Custom Design</vt:lpstr>
      <vt:lpstr>Page1</vt:lpstr>
      <vt:lpstr>Page 2</vt:lpstr>
      <vt:lpstr>Page 3</vt:lpstr>
      <vt:lpstr>Page4</vt:lpstr>
      <vt:lpstr>Page5</vt:lpstr>
      <vt:lpstr>1.1</vt:lpstr>
      <vt:lpstr>1.2</vt:lpstr>
      <vt:lpstr>1.3</vt:lpstr>
      <vt:lpstr>2.1</vt:lpstr>
      <vt:lpstr>2.2</vt:lpstr>
      <vt:lpstr>3.1</vt:lpstr>
      <vt:lpstr>3.2</vt:lpstr>
      <vt:lpstr>3.3</vt:lpstr>
      <vt:lpstr>4.1</vt:lpstr>
      <vt:lpstr>4.2</vt:lpstr>
      <vt:lpstr>5.1</vt:lpstr>
      <vt:lpstr>5.2</vt:lpstr>
      <vt:lpstr>6.1</vt:lpstr>
      <vt:lpstr>6.2</vt:lpstr>
      <vt:lpstr>6.3</vt:lpstr>
      <vt:lpstr>6.4</vt:lpstr>
      <vt:lpstr>7.1</vt:lpstr>
      <vt:lpstr>7.2</vt:lpstr>
      <vt:lpstr>7.3</vt:lpstr>
      <vt:lpstr>7.4</vt:lpstr>
      <vt:lpstr>7.5</vt:lpstr>
      <vt:lpstr>8</vt:lpstr>
      <vt:lpstr>8.1</vt:lpstr>
      <vt:lpstr>8.2</vt:lpstr>
      <vt:lpstr>8.3</vt:lpstr>
      <vt:lpstr>8.4</vt:lpstr>
      <vt:lpstr>8.5</vt:lpstr>
      <vt:lpstr>Suggestions</vt:lpstr>
      <vt:lpstr>Suggestions</vt:lpstr>
      <vt:lpstr>Thanksnote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Shyam Ganesh</cp:lastModifiedBy>
  <cp:revision>6</cp:revision>
  <dcterms:created xsi:type="dcterms:W3CDTF">2016-09-04T11:54:55Z</dcterms:created>
  <dcterms:modified xsi:type="dcterms:W3CDTF">2023-07-16T12:19:04Z</dcterms:modified>
</cp:coreProperties>
</file>